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60B7E-8626-4C5F-A927-762969DC80DD}" type="datetimeFigureOut">
              <a:rPr lang="zh-CN" altLang="en-US" smtClean="0"/>
              <a:t>2012/4/24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7B958-3857-47DF-99D8-7FDE224D57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121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560B7E-8626-4C5F-A927-762969DC80DD}" type="datetimeFigureOut">
              <a:rPr lang="zh-CN" altLang="en-US" smtClean="0"/>
              <a:t>2012/4/24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97B958-3857-47DF-99D8-7FDE224D57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201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latin typeface="hakuyokaishu7000" pitchFamily="2" charset="-122"/>
                <a:ea typeface="hakuyokaishu7000" pitchFamily="2" charset="-122"/>
                <a:cs typeface="hakuyokaishu7000" pitchFamily="2" charset="-122"/>
              </a:rPr>
              <a:t>对外汉语“微课”</a:t>
            </a:r>
            <a:endParaRPr lang="zh-CN" altLang="en-US" dirty="0">
              <a:latin typeface="hakuyokaishu7000" pitchFamily="2" charset="-122"/>
              <a:ea typeface="hakuyokaishu7000" pitchFamily="2" charset="-122"/>
              <a:cs typeface="hakuyokaishu7000" pitchFamily="2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4842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FFFFFF"/>
                </a:solidFill>
                <a:latin typeface="hakuyokaishu7000" pitchFamily="2" charset="-122"/>
                <a:ea typeface="hakuyokaishu7000" pitchFamily="2" charset="-122"/>
                <a:cs typeface="hakuyokaishu7000" pitchFamily="2" charset="-122"/>
              </a:rPr>
              <a:t>3. </a:t>
            </a:r>
            <a:r>
              <a:rPr lang="zh-CN" altLang="en-US" smtClean="0">
                <a:solidFill>
                  <a:srgbClr val="FFFFFF"/>
                </a:solidFill>
                <a:latin typeface="hakuyokaishu7000" pitchFamily="2" charset="-122"/>
                <a:ea typeface="hakuyokaishu7000" pitchFamily="2" charset="-122"/>
                <a:cs typeface="hakuyokaishu7000" pitchFamily="2" charset="-122"/>
              </a:rPr>
              <a:t>语音材料</a:t>
            </a:r>
            <a:r>
              <a:rPr lang="en-US" altLang="zh-CN" sz="3600" smtClean="0">
                <a:solidFill>
                  <a:schemeClr val="tx1"/>
                </a:solidFill>
                <a:latin typeface="Lucida Sans" pitchFamily="34" charset="0"/>
                <a:ea typeface="hakuyokaishu7000" pitchFamily="2" charset="-122"/>
                <a:cs typeface="hakuyokaishu7000" pitchFamily="2" charset="-122"/>
              </a:rPr>
              <a:t>&amp;</a:t>
            </a:r>
            <a:r>
              <a:rPr lang="zh-CN" altLang="en-US" smtClean="0">
                <a:solidFill>
                  <a:srgbClr val="FFFFFF"/>
                </a:solidFill>
                <a:latin typeface="hakuyokaishu7000" pitchFamily="2" charset="-122"/>
                <a:ea typeface="hakuyokaishu7000" pitchFamily="2" charset="-122"/>
                <a:cs typeface="hakuyokaishu7000" pitchFamily="2" charset="-122"/>
              </a:rPr>
              <a:t>分段录制</a:t>
            </a:r>
            <a:endParaRPr lang="zh-CN" altLang="en-US" dirty="0">
              <a:solidFill>
                <a:srgbClr val="FFFFFF"/>
              </a:solidFill>
              <a:latin typeface="hakuyokaishu7000" pitchFamily="2" charset="-122"/>
              <a:ea typeface="hakuyokaishu7000" pitchFamily="2" charset="-122"/>
              <a:cs typeface="hakuyokaishu7000" pitchFamily="2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1524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FFFFFF"/>
                </a:solidFill>
                <a:latin typeface="hakuyokaishu7000" pitchFamily="2" charset="-122"/>
                <a:ea typeface="hakuyokaishu7000" pitchFamily="2" charset="-122"/>
                <a:cs typeface="hakuyokaishu7000" pitchFamily="2" charset="-122"/>
              </a:rPr>
              <a:t>4. </a:t>
            </a:r>
            <a:r>
              <a:rPr lang="zh-CN" altLang="en-US" smtClean="0">
                <a:solidFill>
                  <a:srgbClr val="FFFFFF"/>
                </a:solidFill>
                <a:latin typeface="hakuyokaishu7000" pitchFamily="2" charset="-122"/>
                <a:ea typeface="hakuyokaishu7000" pitchFamily="2" charset="-122"/>
                <a:cs typeface="hakuyokaishu7000" pitchFamily="2" charset="-122"/>
              </a:rPr>
              <a:t>后期配音</a:t>
            </a:r>
            <a:r>
              <a:rPr lang="en-US" altLang="zh-CN" sz="3600" smtClean="0">
                <a:solidFill>
                  <a:schemeClr val="tx1"/>
                </a:solidFill>
                <a:latin typeface="Lucida Sans" pitchFamily="34" charset="0"/>
                <a:ea typeface="hakuyokaishu7000" pitchFamily="2" charset="-122"/>
                <a:cs typeface="hakuyokaishu7000" pitchFamily="2" charset="-122"/>
              </a:rPr>
              <a:t>Adobe Audition</a:t>
            </a:r>
            <a:endParaRPr lang="zh-CN" altLang="en-US" sz="3200" dirty="0">
              <a:solidFill>
                <a:schemeClr val="tx1"/>
              </a:solidFill>
              <a:latin typeface="Lucida Sans" pitchFamily="34" charset="0"/>
              <a:ea typeface="hakuyokaishu7000" pitchFamily="2" charset="-122"/>
              <a:cs typeface="hakuyokaishu7000" pitchFamily="2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0087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FFFFFF"/>
                </a:solidFill>
                <a:latin typeface="hakuyokaishu7000" pitchFamily="2" charset="-122"/>
                <a:ea typeface="hakuyokaishu7000" pitchFamily="2" charset="-122"/>
                <a:cs typeface="hakuyokaishu7000" pitchFamily="2" charset="-122"/>
              </a:rPr>
              <a:t>5.  </a:t>
            </a:r>
            <a:r>
              <a:rPr lang="en-US" altLang="zh-CN" sz="3600" smtClean="0">
                <a:solidFill>
                  <a:schemeClr val="tx1"/>
                </a:solidFill>
                <a:latin typeface="Lucida Sans" pitchFamily="34" charset="0"/>
                <a:ea typeface="hakuyokaishu7000" pitchFamily="2" charset="-122"/>
                <a:cs typeface="hakuyokaishu7000" pitchFamily="2" charset="-122"/>
              </a:rPr>
              <a:t>Sony Vegas </a:t>
            </a:r>
            <a:r>
              <a:rPr lang="zh-CN" altLang="en-US" smtClean="0">
                <a:solidFill>
                  <a:srgbClr val="FFFFFF"/>
                </a:solidFill>
                <a:latin typeface="hakuyokaishu7000" pitchFamily="2" charset="-122"/>
                <a:ea typeface="hakuyokaishu7000" pitchFamily="2" charset="-122"/>
                <a:cs typeface="hakuyokaishu7000" pitchFamily="2" charset="-122"/>
              </a:rPr>
              <a:t>合成</a:t>
            </a:r>
            <a:endParaRPr lang="zh-CN" altLang="en-US" dirty="0">
              <a:solidFill>
                <a:srgbClr val="FFFFFF"/>
              </a:solidFill>
              <a:latin typeface="hakuyokaishu7000" pitchFamily="2" charset="-122"/>
              <a:ea typeface="hakuyokaishu7000" pitchFamily="2" charset="-122"/>
              <a:cs typeface="hakuyokaishu7000" pitchFamily="2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6293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3922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latin typeface="hakuyokaishu7000" pitchFamily="2" charset="-122"/>
                <a:ea typeface="hakuyokaishu7000" pitchFamily="2" charset="-122"/>
                <a:cs typeface="hakuyokaishu7000" pitchFamily="2" charset="-122"/>
              </a:rPr>
              <a:t>后续总结：</a:t>
            </a:r>
            <a:endParaRPr lang="zh-CN" altLang="en-US" dirty="0">
              <a:latin typeface="hakuyokaishu7000" pitchFamily="2" charset="-122"/>
              <a:ea typeface="hakuyokaishu7000" pitchFamily="2" charset="-122"/>
              <a:cs typeface="hakuyokaishu7000" pitchFamily="2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7857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latin typeface="hakuyokaishu7000" pitchFamily="2" charset="-122"/>
                <a:ea typeface="hakuyokaishu7000" pitchFamily="2" charset="-122"/>
                <a:cs typeface="hakuyokaishu7000" pitchFamily="2" charset="-122"/>
              </a:rPr>
              <a:t>起因</a:t>
            </a:r>
            <a:endParaRPr lang="zh-CN" altLang="en-US" dirty="0">
              <a:latin typeface="hakuyokaishu7000" pitchFamily="2" charset="-122"/>
              <a:ea typeface="hakuyokaishu7000" pitchFamily="2" charset="-122"/>
              <a:cs typeface="hakuyokaishu7000" pitchFamily="2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189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8854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5802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latin typeface="hakuyokaishu7000" pitchFamily="2" charset="-122"/>
                <a:ea typeface="hakuyokaishu7000" pitchFamily="2" charset="-122"/>
                <a:cs typeface="hakuyokaishu7000" pitchFamily="2" charset="-122"/>
              </a:rPr>
              <a:t>寻找</a:t>
            </a:r>
            <a:endParaRPr lang="zh-CN" altLang="en-US" dirty="0">
              <a:latin typeface="hakuyokaishu7000" pitchFamily="2" charset="-122"/>
              <a:ea typeface="hakuyokaishu7000" pitchFamily="2" charset="-122"/>
              <a:cs typeface="hakuyokaishu7000" pitchFamily="2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4485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latin typeface="hakuyokaishu7000" pitchFamily="2" charset="-122"/>
                <a:ea typeface="hakuyokaishu7000" pitchFamily="2" charset="-122"/>
                <a:cs typeface="hakuyokaishu7000" pitchFamily="2" charset="-122"/>
              </a:rPr>
              <a:t>发现</a:t>
            </a:r>
            <a:endParaRPr lang="zh-CN" altLang="en-US" dirty="0">
              <a:latin typeface="hakuyokaishu7000" pitchFamily="2" charset="-122"/>
              <a:ea typeface="hakuyokaishu7000" pitchFamily="2" charset="-122"/>
              <a:cs typeface="hakuyokaishu7000" pitchFamily="2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717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latin typeface="hakuyokaishu7000" pitchFamily="2" charset="-122"/>
                <a:ea typeface="hakuyokaishu7000" pitchFamily="2" charset="-122"/>
                <a:cs typeface="hakuyokaishu7000" pitchFamily="2" charset="-122"/>
              </a:rPr>
              <a:t>制作</a:t>
            </a:r>
            <a:endParaRPr lang="zh-CN" altLang="en-US" dirty="0">
              <a:latin typeface="hakuyokaishu7000" pitchFamily="2" charset="-122"/>
              <a:ea typeface="hakuyokaishu7000" pitchFamily="2" charset="-122"/>
              <a:cs typeface="hakuyokaishu7000" pitchFamily="2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6720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FFFFFF"/>
                </a:solidFill>
                <a:latin typeface="hakuyokaishu7000" pitchFamily="2" charset="-122"/>
                <a:ea typeface="hakuyokaishu7000" pitchFamily="2" charset="-122"/>
                <a:cs typeface="hakuyokaishu7000" pitchFamily="2" charset="-122"/>
              </a:rPr>
              <a:t>1. </a:t>
            </a:r>
            <a:r>
              <a:rPr lang="zh-CN" altLang="en-US" smtClean="0">
                <a:solidFill>
                  <a:srgbClr val="FFFFFF"/>
                </a:solidFill>
                <a:latin typeface="hakuyokaishu7000" pitchFamily="2" charset="-122"/>
                <a:ea typeface="hakuyokaishu7000" pitchFamily="2" charset="-122"/>
                <a:cs typeface="hakuyokaishu7000" pitchFamily="2" charset="-122"/>
              </a:rPr>
              <a:t>制作分析讲解的</a:t>
            </a:r>
            <a:r>
              <a:rPr lang="en-US" altLang="zh-CN" sz="3600" smtClean="0">
                <a:solidFill>
                  <a:schemeClr val="tx1"/>
                </a:solidFill>
                <a:latin typeface="Lucida Sans" pitchFamily="34" charset="0"/>
                <a:ea typeface="hakuyokaishu7000" pitchFamily="2" charset="-122"/>
                <a:cs typeface="hakuyokaishu7000" pitchFamily="2" charset="-122"/>
              </a:rPr>
              <a:t>PPT</a:t>
            </a:r>
            <a:endParaRPr lang="zh-CN" altLang="en-US" sz="3600" dirty="0">
              <a:solidFill>
                <a:schemeClr val="tx1"/>
              </a:solidFill>
              <a:latin typeface="Lucida Sans" pitchFamily="34" charset="0"/>
              <a:ea typeface="hakuyokaishu7000" pitchFamily="2" charset="-122"/>
              <a:cs typeface="hakuyokaishu7000" pitchFamily="2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5472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FFFFFF"/>
                </a:solidFill>
                <a:latin typeface="hakuyokaishu7000" pitchFamily="2" charset="-122"/>
                <a:ea typeface="hakuyokaishu7000" pitchFamily="2" charset="-122"/>
                <a:cs typeface="hakuyokaishu7000" pitchFamily="2" charset="-122"/>
              </a:rPr>
              <a:t>2.</a:t>
            </a:r>
            <a:r>
              <a:rPr lang="zh-CN" altLang="en-US" smtClean="0">
                <a:solidFill>
                  <a:srgbClr val="FFFFFF"/>
                </a:solidFill>
                <a:latin typeface="hakuyokaishu7000" pitchFamily="2" charset="-122"/>
                <a:ea typeface="hakuyokaishu7000" pitchFamily="2" charset="-122"/>
                <a:cs typeface="hakuyokaishu7000" pitchFamily="2" charset="-122"/>
              </a:rPr>
              <a:t>屏幕录像专家</a:t>
            </a:r>
            <a:r>
              <a:rPr lang="en-US" altLang="zh-CN" sz="3600" smtClean="0">
                <a:solidFill>
                  <a:schemeClr val="tx1"/>
                </a:solidFill>
                <a:latin typeface="Lucida Sans" pitchFamily="34" charset="0"/>
                <a:ea typeface="hakuyokaishu7000" pitchFamily="2" charset="-122"/>
                <a:cs typeface="hakuyokaishu7000" pitchFamily="2" charset="-122"/>
              </a:rPr>
              <a:t>+</a:t>
            </a:r>
            <a:r>
              <a:rPr lang="zh-CN" altLang="en-US" smtClean="0">
                <a:solidFill>
                  <a:srgbClr val="FFFFFF"/>
                </a:solidFill>
                <a:latin typeface="hakuyokaishu7000" pitchFamily="2" charset="-122"/>
                <a:ea typeface="hakuyokaishu7000" pitchFamily="2" charset="-122"/>
                <a:cs typeface="hakuyokaishu7000" pitchFamily="2" charset="-122"/>
              </a:rPr>
              <a:t>麦克风</a:t>
            </a:r>
            <a:endParaRPr lang="zh-CN" altLang="en-US" dirty="0">
              <a:solidFill>
                <a:srgbClr val="FFFFFF"/>
              </a:solidFill>
              <a:latin typeface="hakuyokaishu7000" pitchFamily="2" charset="-122"/>
              <a:ea typeface="hakuyokaishu7000" pitchFamily="2" charset="-122"/>
              <a:cs typeface="hakuyokaishu7000" pitchFamily="2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0411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</Words>
  <Application>Microsoft Office PowerPoint</Application>
  <PresentationFormat>全屏显示(4:3)</PresentationFormat>
  <Paragraphs>11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主题​​</vt:lpstr>
      <vt:lpstr>对外汉语“微课”</vt:lpstr>
      <vt:lpstr>起因</vt:lpstr>
      <vt:lpstr>PowerPoint 演示文稿</vt:lpstr>
      <vt:lpstr>PowerPoint 演示文稿</vt:lpstr>
      <vt:lpstr>寻找</vt:lpstr>
      <vt:lpstr>发现</vt:lpstr>
      <vt:lpstr>制作</vt:lpstr>
      <vt:lpstr>1. 制作分析讲解的PPT</vt:lpstr>
      <vt:lpstr>2.屏幕录像专家+麦克风</vt:lpstr>
      <vt:lpstr>3. 语音材料&amp;分段录制</vt:lpstr>
      <vt:lpstr>4. 后期配音Adobe Audition</vt:lpstr>
      <vt:lpstr>5.  Sony Vegas 合成</vt:lpstr>
      <vt:lpstr>PowerPoint 演示文稿</vt:lpstr>
      <vt:lpstr>后续总结：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对外汉语“微课”</dc:title>
  <dc:creator>Lan</dc:creator>
  <cp:lastModifiedBy>Lan</cp:lastModifiedBy>
  <cp:revision>1</cp:revision>
  <dcterms:created xsi:type="dcterms:W3CDTF">2012-04-24T13:46:21Z</dcterms:created>
  <dcterms:modified xsi:type="dcterms:W3CDTF">2012-04-24T13:46:21Z</dcterms:modified>
</cp:coreProperties>
</file>